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1122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5075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041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830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250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561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289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032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057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746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818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718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9"/>
            <a:ext cx="45259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928687" y="2143125"/>
            <a:ext cx="8001000" cy="1285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>
                <a:solidFill>
                  <a:srgbClr val="FFFFFF"/>
                </a:solidFill>
              </a:rPr>
              <a:t>Adaptaciones caseras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928687" y="3214685"/>
            <a:ext cx="3786185" cy="928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Nati García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900098" y="4076700"/>
            <a:ext cx="3449100" cy="133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ortocosidos@hotmail.com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79385" y="6372225"/>
            <a:ext cx="388778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Albacete, julio 2016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275" y="560175"/>
            <a:ext cx="3808975" cy="507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346350" y="2552687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2800" b="1">
                <a:solidFill>
                  <a:srgbClr val="D9D9D9"/>
                </a:solidFill>
              </a:rPr>
              <a:t>¡Gracias!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0" y="6457950"/>
            <a:ext cx="5786437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2800" b="1">
                <a:solidFill>
                  <a:srgbClr val="D9D9D9"/>
                </a:solidFill>
              </a:rPr>
              <a:t>Cuando lo que necesitas no existe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2800" b="1">
                <a:solidFill>
                  <a:srgbClr val="D9D9D9"/>
                </a:solidFill>
              </a:rPr>
              <a:t>… o cuando lo que existe no es lo que necesitas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321" y="2003796"/>
            <a:ext cx="5162174" cy="38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625" y="546062"/>
            <a:ext cx="4292375" cy="57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225" y="1056175"/>
            <a:ext cx="6327525" cy="474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337" y="863625"/>
            <a:ext cx="6055326" cy="454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450" y="850837"/>
            <a:ext cx="6875100" cy="51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449" y="1123826"/>
            <a:ext cx="6875100" cy="458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524" y="1309500"/>
            <a:ext cx="7270950" cy="423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5"/>
            <a:ext cx="9144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0" y="6457950"/>
            <a:ext cx="57864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2000" b="1">
                <a:solidFill>
                  <a:srgbClr val="FF9900"/>
                </a:solidFill>
              </a:rPr>
              <a:t>Nati García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46350" y="863612"/>
            <a:ext cx="84513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Arial"/>
              <a:buNone/>
            </a:pPr>
            <a:endParaRPr sz="28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287" y="1291175"/>
            <a:ext cx="5429434" cy="40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Presentación en pantalla (4:3)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Carmen Cañizares Castillo</dc:creator>
  <cp:lastModifiedBy>Maria Carmen Cañizares Castillo</cp:lastModifiedBy>
  <cp:revision>1</cp:revision>
  <dcterms:modified xsi:type="dcterms:W3CDTF">2016-07-11T11:22:08Z</dcterms:modified>
</cp:coreProperties>
</file>